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0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90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2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36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0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8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2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9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1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4D69D-4119-4CD5-B4D0-89BF74932276}" type="datetimeFigureOut">
              <a:rPr lang="en-US" smtClean="0"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8A93-01BC-411E-ACA8-55F577ED2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0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</a:t>
            </a:r>
            <a:endParaRPr lang="fr-FR" sz="6000" b="1" dirty="0">
              <a:latin typeface="Bradley Hand ITC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55" y="152400"/>
            <a:ext cx="638124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43400" y="4419599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b="1" dirty="0" smtClean="0">
                <a:latin typeface="Bradley Hand ITC" pitchFamily="66" charset="0"/>
              </a:rPr>
              <a:t>Le malade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Examiner			 </a:t>
            </a:r>
            <a:r>
              <a:rPr lang="fr-FR" sz="4800" b="1" dirty="0" smtClean="0">
                <a:latin typeface="Bradley Hand ITC" pitchFamily="66" charset="0"/>
              </a:rPr>
              <a:t>Ouvrir la bouche</a:t>
            </a:r>
          </a:p>
        </p:txBody>
      </p:sp>
    </p:spTree>
    <p:extLst>
      <p:ext uri="{BB962C8B-B14F-4D97-AF65-F5344CB8AC3E}">
        <p14:creationId xmlns:p14="http://schemas.microsoft.com/office/powerpoint/2010/main" val="11007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402" y="491909"/>
            <a:ext cx="4413661" cy="293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A la pharmacie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30480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600" b="1" dirty="0" smtClean="0">
                <a:latin typeface="Bradley Hand ITC" pitchFamily="66" charset="0"/>
              </a:rPr>
              <a:t>comprimés</a:t>
            </a:r>
            <a:endParaRPr lang="fr-FR" sz="6600" b="1" dirty="0" smtClean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00" y="5704764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 smtClean="0">
                <a:latin typeface="Bradley Hand ITC" pitchFamily="66" charset="0"/>
              </a:rPr>
              <a:t>sirop</a:t>
            </a:r>
            <a:endParaRPr lang="fr-FR" sz="6600" b="1" dirty="0" smtClean="0">
              <a:latin typeface="Bradley Hand ITC" pitchFamily="66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2" y="2802496"/>
            <a:ext cx="4038600" cy="293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50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4419599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b="1" dirty="0" smtClean="0">
                <a:latin typeface="Bradley Hand ITC" pitchFamily="66" charset="0"/>
              </a:rPr>
              <a:t>Le malade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ausculter				   	   </a:t>
            </a:r>
            <a:r>
              <a:rPr lang="fr-FR" sz="4800" b="1" dirty="0" smtClean="0">
                <a:latin typeface="Bradley Hand ITC" pitchFamily="66" charset="0"/>
              </a:rPr>
              <a:t>souffrir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43" y="304800"/>
            <a:ext cx="3867914" cy="386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96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675" y="44196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4419599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6000" b="1" dirty="0" smtClean="0">
                <a:latin typeface="Bradley Hand ITC" pitchFamily="66" charset="0"/>
              </a:rPr>
              <a:t>Le malade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Où avez-vous mal?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77" y="817728"/>
            <a:ext cx="4607423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81" y="817729"/>
            <a:ext cx="4652570" cy="316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1981200" y="-19334"/>
            <a:ext cx="3429000" cy="2533934"/>
          </a:xfrm>
          <a:prstGeom prst="wedgeEllipseCallout">
            <a:avLst>
              <a:gd name="adj1" fmla="val -53072"/>
              <a:gd name="adj2" fmla="val 206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latin typeface="Bradley Hand ITC" pitchFamily="66" charset="0"/>
              </a:rPr>
              <a:t>Où avez-vous mal</a:t>
            </a:r>
            <a:r>
              <a:rPr lang="fr-FR" sz="4400" b="1" dirty="0" smtClean="0">
                <a:latin typeface="Bradley Hand ITC" pitchFamily="66" charset="0"/>
              </a:rPr>
              <a:t>?</a:t>
            </a:r>
            <a:endParaRPr lang="fr-FR" sz="4400" b="1" dirty="0">
              <a:latin typeface="Bradley Hand ITC" pitchFamily="66" charset="0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6859622" y="-19334"/>
            <a:ext cx="1543987" cy="1673344"/>
          </a:xfrm>
          <a:prstGeom prst="wedgeEllipseCallout">
            <a:avLst>
              <a:gd name="adj1" fmla="val 83033"/>
              <a:gd name="adj2" fmla="val -299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latin typeface="Bradley Hand ITC" pitchFamily="66" charset="0"/>
              </a:rPr>
              <a:t>Là.</a:t>
            </a:r>
            <a:endParaRPr lang="fr-FR" sz="44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8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 dit: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Ouvrez la bouche!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49677"/>
            <a:ext cx="6096000" cy="405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708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 dit: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Toussez!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38" y="1027037"/>
            <a:ext cx="3962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05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Le médecin dit: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Respirez à fond!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9741"/>
            <a:ext cx="5867400" cy="413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01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100" y="-15922"/>
            <a:ext cx="915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>
                <a:latin typeface="Bradley Hand ITC" pitchFamily="66" charset="0"/>
              </a:rPr>
              <a:t>Le médecin fait un diagnostic.</a:t>
            </a:r>
            <a:endParaRPr lang="fr-FR" sz="54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9100" y="1676400"/>
            <a:ext cx="5312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Il prescrit des antibiotiques.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790" y="1143000"/>
            <a:ext cx="3367087" cy="447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46631" y="4057063"/>
            <a:ext cx="5312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Bradley Hand ITC" pitchFamily="66" charset="0"/>
              </a:rPr>
              <a:t>Il fait une ordonnance.</a:t>
            </a:r>
            <a:endParaRPr lang="fr-FR" sz="4800" b="1" dirty="0" smtClean="0">
              <a:latin typeface="Bradley Hand ITC" pitchFamily="66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9894">
            <a:off x="3407890" y="3659021"/>
            <a:ext cx="2319121" cy="270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54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A la pharmacie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6839"/>
            <a:ext cx="502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b="1" dirty="0" smtClean="0">
                <a:latin typeface="Bradley Hand ITC" pitchFamily="66" charset="0"/>
              </a:rPr>
              <a:t>Symbole des pharmacies en France </a:t>
            </a:r>
            <a:r>
              <a:rPr lang="fr-FR" sz="2800" b="1" dirty="0" smtClean="0">
                <a:latin typeface="Bradley Hand ITC" pitchFamily="66" charset="0"/>
                <a:sym typeface="Wingdings" pitchFamily="2" charset="2"/>
              </a:rPr>
              <a:t></a:t>
            </a:r>
            <a:endParaRPr lang="fr-FR" sz="2800" b="1" dirty="0" smtClean="0">
              <a:latin typeface="Bradley Hand ITC" pitchFamily="66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98" y="1143000"/>
            <a:ext cx="6787432" cy="411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84343"/>
            <a:ext cx="3267959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44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90588"/>
            <a:ext cx="7618413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9100" y="-15922"/>
            <a:ext cx="6486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latin typeface="Bradley Hand ITC" pitchFamily="66" charset="0"/>
              </a:rPr>
              <a:t>A la pharmacie</a:t>
            </a:r>
            <a:endParaRPr lang="fr-FR" sz="60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582304" y="5444193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b="1" dirty="0" smtClean="0">
                <a:latin typeface="Bodoni MT Black" pitchFamily="18" charset="0"/>
              </a:rPr>
              <a:t>pharmaciennes</a:t>
            </a:r>
            <a:endParaRPr lang="fr-FR" sz="2800" b="1" dirty="0" smtClean="0">
              <a:latin typeface="Bodoni MT Black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4469" y="1447800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000" b="1" dirty="0" smtClean="0">
                <a:latin typeface="Bodoni MT Black" pitchFamily="18" charset="0"/>
              </a:rPr>
              <a:t>pharmacien</a:t>
            </a:r>
            <a:endParaRPr lang="fr-FR" sz="4000" b="1" dirty="0" smtClean="0">
              <a:latin typeface="Bodoni MT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5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81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12</cp:revision>
  <dcterms:created xsi:type="dcterms:W3CDTF">2012-03-13T12:25:21Z</dcterms:created>
  <dcterms:modified xsi:type="dcterms:W3CDTF">2012-03-13T19:48:40Z</dcterms:modified>
</cp:coreProperties>
</file>